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anyile Majola" userId="6bf05afb-cf2e-45cd-9b38-46835d07cc2e" providerId="ADAL" clId="{D81AA543-568A-4F67-A46A-2F0A252E7539}"/>
    <pc:docChg chg="modSld">
      <pc:chgData name="Khanyile Majola" userId="6bf05afb-cf2e-45cd-9b38-46835d07cc2e" providerId="ADAL" clId="{D81AA543-568A-4F67-A46A-2F0A252E7539}" dt="2024-10-03T14:37:02.393" v="3" actId="1076"/>
      <pc:docMkLst>
        <pc:docMk/>
      </pc:docMkLst>
      <pc:sldChg chg="modSp mod">
        <pc:chgData name="Khanyile Majola" userId="6bf05afb-cf2e-45cd-9b38-46835d07cc2e" providerId="ADAL" clId="{D81AA543-568A-4F67-A46A-2F0A252E7539}" dt="2024-10-03T14:37:02.393" v="3" actId="1076"/>
        <pc:sldMkLst>
          <pc:docMk/>
          <pc:sldMk cId="738513240" sldId="270"/>
        </pc:sldMkLst>
        <pc:spChg chg="mod">
          <ac:chgData name="Khanyile Majola" userId="6bf05afb-cf2e-45cd-9b38-46835d07cc2e" providerId="ADAL" clId="{D81AA543-568A-4F67-A46A-2F0A252E7539}" dt="2024-10-03T14:37:02.393" v="3" actId="1076"/>
          <ac:spMkLst>
            <pc:docMk/>
            <pc:sldMk cId="738513240" sldId="270"/>
            <ac:spMk id="6" creationId="{70645692-637F-1527-DF8F-4D813B7A8913}"/>
          </ac:spMkLst>
        </pc:spChg>
        <pc:picChg chg="mod">
          <ac:chgData name="Khanyile Majola" userId="6bf05afb-cf2e-45cd-9b38-46835d07cc2e" providerId="ADAL" clId="{D81AA543-568A-4F67-A46A-2F0A252E7539}" dt="2024-10-03T14:36:33.995" v="0" actId="14100"/>
          <ac:picMkLst>
            <pc:docMk/>
            <pc:sldMk cId="738513240" sldId="270"/>
            <ac:picMk id="5" creationId="{7EA4BC9D-14F1-14DF-4091-929E9FAB753F}"/>
          </ac:picMkLst>
        </pc:picChg>
      </pc:sldChg>
    </pc:docChg>
  </pc:docChgLst>
  <pc:docChgLst>
    <pc:chgData name="Khanyile Majola" userId="6bf05afb-cf2e-45cd-9b38-46835d07cc2e" providerId="ADAL" clId="{318A4BF5-2C9D-4DFF-96F2-8FE9013D9B84}"/>
    <pc:docChg chg="custSel modSld">
      <pc:chgData name="Khanyile Majola" userId="6bf05afb-cf2e-45cd-9b38-46835d07cc2e" providerId="ADAL" clId="{318A4BF5-2C9D-4DFF-96F2-8FE9013D9B84}" dt="2024-10-31T16:22:41.685" v="73" actId="122"/>
      <pc:docMkLst>
        <pc:docMk/>
      </pc:docMkLst>
      <pc:sldChg chg="addSp delSp modSp mod">
        <pc:chgData name="Khanyile Majola" userId="6bf05afb-cf2e-45cd-9b38-46835d07cc2e" providerId="ADAL" clId="{318A4BF5-2C9D-4DFF-96F2-8FE9013D9B84}" dt="2024-10-31T16:21:00.179" v="45" actId="1076"/>
        <pc:sldMkLst>
          <pc:docMk/>
          <pc:sldMk cId="2460661305" sldId="256"/>
        </pc:sldMkLst>
        <pc:spChg chg="mod">
          <ac:chgData name="Khanyile Majola" userId="6bf05afb-cf2e-45cd-9b38-46835d07cc2e" providerId="ADAL" clId="{318A4BF5-2C9D-4DFF-96F2-8FE9013D9B84}" dt="2024-10-31T16:20:55.987" v="44" actId="1076"/>
          <ac:spMkLst>
            <pc:docMk/>
            <pc:sldMk cId="2460661305" sldId="256"/>
            <ac:spMk id="2" creationId="{8C5A6BA0-6EB6-3DD0-BED3-C3FA6DCDD5BD}"/>
          </ac:spMkLst>
        </pc:spChg>
        <pc:spChg chg="mod">
          <ac:chgData name="Khanyile Majola" userId="6bf05afb-cf2e-45cd-9b38-46835d07cc2e" providerId="ADAL" clId="{318A4BF5-2C9D-4DFF-96F2-8FE9013D9B84}" dt="2024-10-31T16:21:00.179" v="45" actId="1076"/>
          <ac:spMkLst>
            <pc:docMk/>
            <pc:sldMk cId="2460661305" sldId="256"/>
            <ac:spMk id="3" creationId="{0F4C3B54-3A9E-D4AF-2F9C-4767A9244401}"/>
          </ac:spMkLst>
        </pc:spChg>
        <pc:spChg chg="mod">
          <ac:chgData name="Khanyile Majola" userId="6bf05afb-cf2e-45cd-9b38-46835d07cc2e" providerId="ADAL" clId="{318A4BF5-2C9D-4DFF-96F2-8FE9013D9B84}" dt="2024-10-31T16:20:24.382" v="37" actId="26606"/>
          <ac:spMkLst>
            <pc:docMk/>
            <pc:sldMk cId="2460661305" sldId="256"/>
            <ac:spMk id="6" creationId="{AB66604C-69D3-CE6B-BD7F-CDC2934E3CA5}"/>
          </ac:spMkLst>
        </pc:spChg>
        <pc:spChg chg="del">
          <ac:chgData name="Khanyile Majola" userId="6bf05afb-cf2e-45cd-9b38-46835d07cc2e" providerId="ADAL" clId="{318A4BF5-2C9D-4DFF-96F2-8FE9013D9B84}" dt="2024-10-31T16:20:24.382" v="37" actId="26606"/>
          <ac:spMkLst>
            <pc:docMk/>
            <pc:sldMk cId="2460661305" sldId="256"/>
            <ac:spMk id="9" creationId="{BE229233-9672-4675-99B7-6CBCEF1CD415}"/>
          </ac:spMkLst>
        </pc:spChg>
        <pc:spChg chg="del">
          <ac:chgData name="Khanyile Majola" userId="6bf05afb-cf2e-45cd-9b38-46835d07cc2e" providerId="ADAL" clId="{318A4BF5-2C9D-4DFF-96F2-8FE9013D9B84}" dt="2024-10-31T16:20:24.382" v="37" actId="26606"/>
          <ac:spMkLst>
            <pc:docMk/>
            <pc:sldMk cId="2460661305" sldId="256"/>
            <ac:spMk id="11" creationId="{EC5FF010-B53C-46BE-BEEF-AF926A00F67F}"/>
          </ac:spMkLst>
        </pc:spChg>
        <pc:spChg chg="del">
          <ac:chgData name="Khanyile Majola" userId="6bf05afb-cf2e-45cd-9b38-46835d07cc2e" providerId="ADAL" clId="{318A4BF5-2C9D-4DFF-96F2-8FE9013D9B84}" dt="2024-10-31T16:20:24.382" v="37" actId="26606"/>
          <ac:spMkLst>
            <pc:docMk/>
            <pc:sldMk cId="2460661305" sldId="256"/>
            <ac:spMk id="13" creationId="{8509AD9C-1F43-4138-A72B-8CA988EDD475}"/>
          </ac:spMkLst>
        </pc:spChg>
        <pc:spChg chg="add">
          <ac:chgData name="Khanyile Majola" userId="6bf05afb-cf2e-45cd-9b38-46835d07cc2e" providerId="ADAL" clId="{318A4BF5-2C9D-4DFF-96F2-8FE9013D9B84}" dt="2024-10-31T16:20:24.382" v="37" actId="26606"/>
          <ac:spMkLst>
            <pc:docMk/>
            <pc:sldMk cId="2460661305" sldId="256"/>
            <ac:spMk id="18" creationId="{F1CE6CDF-ADB7-468C-85C9-B20A076F3C16}"/>
          </ac:spMkLst>
        </pc:spChg>
        <pc:spChg chg="add">
          <ac:chgData name="Khanyile Majola" userId="6bf05afb-cf2e-45cd-9b38-46835d07cc2e" providerId="ADAL" clId="{318A4BF5-2C9D-4DFF-96F2-8FE9013D9B84}" dt="2024-10-31T16:20:24.382" v="37" actId="26606"/>
          <ac:spMkLst>
            <pc:docMk/>
            <pc:sldMk cId="2460661305" sldId="256"/>
            <ac:spMk id="20" creationId="{639EA3C6-5BB9-4426-BF58-2B808502F815}"/>
          </ac:spMkLst>
        </pc:spChg>
        <pc:spChg chg="add">
          <ac:chgData name="Khanyile Majola" userId="6bf05afb-cf2e-45cd-9b38-46835d07cc2e" providerId="ADAL" clId="{318A4BF5-2C9D-4DFF-96F2-8FE9013D9B84}" dt="2024-10-31T16:20:24.382" v="37" actId="26606"/>
          <ac:spMkLst>
            <pc:docMk/>
            <pc:sldMk cId="2460661305" sldId="256"/>
            <ac:spMk id="22" creationId="{480A35E7-9EF6-40E1-A6C5-0B6D3D7245DD}"/>
          </ac:spMkLst>
        </pc:spChg>
        <pc:picChg chg="mod ord">
          <ac:chgData name="Khanyile Majola" userId="6bf05afb-cf2e-45cd-9b38-46835d07cc2e" providerId="ADAL" clId="{318A4BF5-2C9D-4DFF-96F2-8FE9013D9B84}" dt="2024-10-31T16:20:24.382" v="37" actId="26606"/>
          <ac:picMkLst>
            <pc:docMk/>
            <pc:sldMk cId="2460661305" sldId="256"/>
            <ac:picMk id="4" creationId="{AD9C3688-B877-0D94-2CFD-20DB19DD4EA3}"/>
          </ac:picMkLst>
        </pc:picChg>
      </pc:sldChg>
      <pc:sldChg chg="modSp mod">
        <pc:chgData name="Khanyile Majola" userId="6bf05afb-cf2e-45cd-9b38-46835d07cc2e" providerId="ADAL" clId="{318A4BF5-2C9D-4DFF-96F2-8FE9013D9B84}" dt="2024-10-31T16:21:22.530" v="47" actId="20577"/>
        <pc:sldMkLst>
          <pc:docMk/>
          <pc:sldMk cId="2542373900" sldId="258"/>
        </pc:sldMkLst>
        <pc:spChg chg="mod">
          <ac:chgData name="Khanyile Majola" userId="6bf05afb-cf2e-45cd-9b38-46835d07cc2e" providerId="ADAL" clId="{318A4BF5-2C9D-4DFF-96F2-8FE9013D9B84}" dt="2024-10-31T16:21:22.530" v="47" actId="20577"/>
          <ac:spMkLst>
            <pc:docMk/>
            <pc:sldMk cId="2542373900" sldId="258"/>
            <ac:spMk id="2" creationId="{86345C23-F1AB-B10A-7423-3EDC024156DF}"/>
          </ac:spMkLst>
        </pc:spChg>
      </pc:sldChg>
      <pc:sldChg chg="modSp mod">
        <pc:chgData name="Khanyile Majola" userId="6bf05afb-cf2e-45cd-9b38-46835d07cc2e" providerId="ADAL" clId="{318A4BF5-2C9D-4DFF-96F2-8FE9013D9B84}" dt="2024-10-31T16:22:41.685" v="73" actId="122"/>
        <pc:sldMkLst>
          <pc:docMk/>
          <pc:sldMk cId="2257031862" sldId="260"/>
        </pc:sldMkLst>
        <pc:spChg chg="mod">
          <ac:chgData name="Khanyile Majola" userId="6bf05afb-cf2e-45cd-9b38-46835d07cc2e" providerId="ADAL" clId="{318A4BF5-2C9D-4DFF-96F2-8FE9013D9B84}" dt="2024-10-31T16:22:41.685" v="73" actId="122"/>
          <ac:spMkLst>
            <pc:docMk/>
            <pc:sldMk cId="2257031862" sldId="260"/>
            <ac:spMk id="2" creationId="{9F1FFDA1-3216-3B4F-D77E-DEA2FFDF6148}"/>
          </ac:spMkLst>
        </pc:spChg>
        <pc:spChg chg="mod">
          <ac:chgData name="Khanyile Majola" userId="6bf05afb-cf2e-45cd-9b38-46835d07cc2e" providerId="ADAL" clId="{318A4BF5-2C9D-4DFF-96F2-8FE9013D9B84}" dt="2024-10-31T16:21:56.583" v="58" actId="20577"/>
          <ac:spMkLst>
            <pc:docMk/>
            <pc:sldMk cId="2257031862" sldId="260"/>
            <ac:spMk id="3" creationId="{F11F9FE8-A80F-6801-01D3-4DB57CF18BD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3371B0-2E2E-4EDC-AB78-99C5E608019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6CD1BE-2F38-4566-A9B5-64C2F3C50F4A}">
      <dgm:prSet/>
      <dgm:spPr/>
      <dgm:t>
        <a:bodyPr/>
        <a:lstStyle/>
        <a:p>
          <a:pPr algn="ctr"/>
          <a:r>
            <a:rPr lang="en-GB" baseline="30000" dirty="0">
              <a:latin typeface="Arial" panose="020B0604020202020204" pitchFamily="34" charset="0"/>
              <a:cs typeface="Arial" panose="020B0604020202020204" pitchFamily="34" charset="0"/>
            </a:rPr>
            <a:t>16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All Scripture is given by inspiration of God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, and is profitable for doctrine, for reproof, for correction, for instruction in righteousness, </a:t>
          </a:r>
          <a:r>
            <a:rPr lang="en-GB" baseline="30000" dirty="0">
              <a:latin typeface="Arial" panose="020B0604020202020204" pitchFamily="34" charset="0"/>
              <a:cs typeface="Arial" panose="020B0604020202020204" pitchFamily="34" charset="0"/>
            </a:rPr>
            <a:t>17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that the man of God may be complete, thoroughly equipped for every good work.</a:t>
          </a:r>
          <a:br>
            <a:rPr lang="en-GB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2 Timothy 3:16-17 (NKJV)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50527D-A003-49D4-93BC-20D78171DC74}" type="parTrans" cxnId="{570918BF-DDAF-4F7E-820B-582CE9AEF3D4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796459-7CD6-4EEC-A805-77661CB247E5}" type="sibTrans" cxnId="{570918BF-DDAF-4F7E-820B-582CE9AEF3D4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14E727-A2D5-4728-B0D0-4117686AC718}">
      <dgm:prSet/>
      <dgm:spPr/>
      <dgm:t>
        <a:bodyPr/>
        <a:lstStyle/>
        <a:p>
          <a:pPr algn="ctr"/>
          <a:endParaRPr lang="en-GB" baseline="300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n-GB" baseline="30000" dirty="0">
              <a:latin typeface="Arial" panose="020B0604020202020204" pitchFamily="34" charset="0"/>
              <a:cs typeface="Arial" panose="020B0604020202020204" pitchFamily="34" charset="0"/>
            </a:rPr>
            <a:t>10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But God has revealed them to us </a:t>
          </a:r>
          <a:r>
            <a: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through His Spirit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. For the Spirit searches all things, yes, the deep things of God. </a:t>
          </a:r>
          <a:r>
            <a:rPr lang="en-GB" baseline="30000" dirty="0">
              <a:latin typeface="Arial" panose="020B0604020202020204" pitchFamily="34" charset="0"/>
              <a:cs typeface="Arial" panose="020B0604020202020204" pitchFamily="34" charset="0"/>
            </a:rPr>
            <a:t>11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For what man knows the things of a man except the spirit of the man which is in him? Even so no one knows the things of God except the Spirit of God. </a:t>
          </a:r>
          <a:r>
            <a:rPr lang="en-GB" baseline="30000" dirty="0">
              <a:latin typeface="Arial" panose="020B0604020202020204" pitchFamily="34" charset="0"/>
              <a:cs typeface="Arial" panose="020B0604020202020204" pitchFamily="34" charset="0"/>
            </a:rPr>
            <a:t>12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Now we have received, not the spirit of the world, </a:t>
          </a:r>
          <a:r>
            <a: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but the Spirit who is from God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, that we might know the things that have been freely given to us by God. </a:t>
          </a:r>
          <a:r>
            <a:rPr lang="en-GB" baseline="30000" dirty="0">
              <a:latin typeface="Arial" panose="020B0604020202020204" pitchFamily="34" charset="0"/>
              <a:cs typeface="Arial" panose="020B0604020202020204" pitchFamily="34" charset="0"/>
            </a:rPr>
            <a:t>13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These things we also speak, not in words which man’s wisdom teaches but which the Holy Spirit teaches, comparing spiritual things with spiritual</a:t>
          </a:r>
          <a:r>
            <a:rPr lang="en-GB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  <a:p>
          <a:pPr algn="ctr"/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1 Corinthians 2:10-13 (NKJV)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2242CF-D7C3-47C3-803F-6A16D0E0F81E}" type="parTrans" cxnId="{B0A9C0B6-7999-42A3-B737-B058DDEE64BA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76ABD3-E450-4B6E-B583-BBED75BB0E00}" type="sibTrans" cxnId="{B0A9C0B6-7999-42A3-B737-B058DDEE64BA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96EB10-C6C6-480C-8FC5-962A818BCB27}" type="pres">
      <dgm:prSet presAssocID="{053371B0-2E2E-4EDC-AB78-99C5E608019C}" presName="vert0" presStyleCnt="0">
        <dgm:presLayoutVars>
          <dgm:dir/>
          <dgm:animOne val="branch"/>
          <dgm:animLvl val="lvl"/>
        </dgm:presLayoutVars>
      </dgm:prSet>
      <dgm:spPr/>
    </dgm:pt>
    <dgm:pt modelId="{910C0532-1EB7-4361-938C-6D443BBA8128}" type="pres">
      <dgm:prSet presAssocID="{E96CD1BE-2F38-4566-A9B5-64C2F3C50F4A}" presName="thickLine" presStyleLbl="alignNode1" presStyleIdx="0" presStyleCnt="2"/>
      <dgm:spPr/>
    </dgm:pt>
    <dgm:pt modelId="{D6095ABD-FAAC-4833-AF63-16083647B5CA}" type="pres">
      <dgm:prSet presAssocID="{E96CD1BE-2F38-4566-A9B5-64C2F3C50F4A}" presName="horz1" presStyleCnt="0"/>
      <dgm:spPr/>
    </dgm:pt>
    <dgm:pt modelId="{58901209-D365-461A-999E-90737BCE78B1}" type="pres">
      <dgm:prSet presAssocID="{E96CD1BE-2F38-4566-A9B5-64C2F3C50F4A}" presName="tx1" presStyleLbl="revTx" presStyleIdx="0" presStyleCnt="2"/>
      <dgm:spPr/>
    </dgm:pt>
    <dgm:pt modelId="{97CC59F7-4132-44E8-BBC0-F727403C6B7C}" type="pres">
      <dgm:prSet presAssocID="{E96CD1BE-2F38-4566-A9B5-64C2F3C50F4A}" presName="vert1" presStyleCnt="0"/>
      <dgm:spPr/>
    </dgm:pt>
    <dgm:pt modelId="{65308F46-0F9A-444A-8E49-0277CA08C7B5}" type="pres">
      <dgm:prSet presAssocID="{3714E727-A2D5-4728-B0D0-4117686AC718}" presName="thickLine" presStyleLbl="alignNode1" presStyleIdx="1" presStyleCnt="2"/>
      <dgm:spPr/>
    </dgm:pt>
    <dgm:pt modelId="{B5117BBC-6183-4A9C-82B8-2844D2CC9FEC}" type="pres">
      <dgm:prSet presAssocID="{3714E727-A2D5-4728-B0D0-4117686AC718}" presName="horz1" presStyleCnt="0"/>
      <dgm:spPr/>
    </dgm:pt>
    <dgm:pt modelId="{30A3E789-F1BD-483D-A96D-90D55D654286}" type="pres">
      <dgm:prSet presAssocID="{3714E727-A2D5-4728-B0D0-4117686AC718}" presName="tx1" presStyleLbl="revTx" presStyleIdx="1" presStyleCnt="2" custScaleY="239137"/>
      <dgm:spPr/>
    </dgm:pt>
    <dgm:pt modelId="{9046265A-6041-4364-9A24-BA2C38C966DF}" type="pres">
      <dgm:prSet presAssocID="{3714E727-A2D5-4728-B0D0-4117686AC718}" presName="vert1" presStyleCnt="0"/>
      <dgm:spPr/>
    </dgm:pt>
  </dgm:ptLst>
  <dgm:cxnLst>
    <dgm:cxn modelId="{F243875C-63BB-4A8D-A0E0-1D6F1A0EC159}" type="presOf" srcId="{E96CD1BE-2F38-4566-A9B5-64C2F3C50F4A}" destId="{58901209-D365-461A-999E-90737BCE78B1}" srcOrd="0" destOrd="0" presId="urn:microsoft.com/office/officeart/2008/layout/LinedList"/>
    <dgm:cxn modelId="{70CFB143-A530-409F-82D6-9DC41F8FB858}" type="presOf" srcId="{053371B0-2E2E-4EDC-AB78-99C5E608019C}" destId="{A796EB10-C6C6-480C-8FC5-962A818BCB27}" srcOrd="0" destOrd="0" presId="urn:microsoft.com/office/officeart/2008/layout/LinedList"/>
    <dgm:cxn modelId="{F2374473-4B0C-4C3A-BBFC-750789CB5F6D}" type="presOf" srcId="{3714E727-A2D5-4728-B0D0-4117686AC718}" destId="{30A3E789-F1BD-483D-A96D-90D55D654286}" srcOrd="0" destOrd="0" presId="urn:microsoft.com/office/officeart/2008/layout/LinedList"/>
    <dgm:cxn modelId="{B0A9C0B6-7999-42A3-B737-B058DDEE64BA}" srcId="{053371B0-2E2E-4EDC-AB78-99C5E608019C}" destId="{3714E727-A2D5-4728-B0D0-4117686AC718}" srcOrd="1" destOrd="0" parTransId="{4E2242CF-D7C3-47C3-803F-6A16D0E0F81E}" sibTransId="{F676ABD3-E450-4B6E-B583-BBED75BB0E00}"/>
    <dgm:cxn modelId="{570918BF-DDAF-4F7E-820B-582CE9AEF3D4}" srcId="{053371B0-2E2E-4EDC-AB78-99C5E608019C}" destId="{E96CD1BE-2F38-4566-A9B5-64C2F3C50F4A}" srcOrd="0" destOrd="0" parTransId="{6F50527D-A003-49D4-93BC-20D78171DC74}" sibTransId="{DE796459-7CD6-4EEC-A805-77661CB247E5}"/>
    <dgm:cxn modelId="{2271AAA6-A2A0-49EA-969B-695DD04637B2}" type="presParOf" srcId="{A796EB10-C6C6-480C-8FC5-962A818BCB27}" destId="{910C0532-1EB7-4361-938C-6D443BBA8128}" srcOrd="0" destOrd="0" presId="urn:microsoft.com/office/officeart/2008/layout/LinedList"/>
    <dgm:cxn modelId="{4DD722ED-F6B1-49C0-BEC6-B6FEACC25C8E}" type="presParOf" srcId="{A796EB10-C6C6-480C-8FC5-962A818BCB27}" destId="{D6095ABD-FAAC-4833-AF63-16083647B5CA}" srcOrd="1" destOrd="0" presId="urn:microsoft.com/office/officeart/2008/layout/LinedList"/>
    <dgm:cxn modelId="{624C0498-8C26-4271-912D-997748DEE5DE}" type="presParOf" srcId="{D6095ABD-FAAC-4833-AF63-16083647B5CA}" destId="{58901209-D365-461A-999E-90737BCE78B1}" srcOrd="0" destOrd="0" presId="urn:microsoft.com/office/officeart/2008/layout/LinedList"/>
    <dgm:cxn modelId="{21F754F3-7A7A-4FE4-8089-C5CBD1FCC8AA}" type="presParOf" srcId="{D6095ABD-FAAC-4833-AF63-16083647B5CA}" destId="{97CC59F7-4132-44E8-BBC0-F727403C6B7C}" srcOrd="1" destOrd="0" presId="urn:microsoft.com/office/officeart/2008/layout/LinedList"/>
    <dgm:cxn modelId="{80F97578-B8B0-4E6E-9929-E9777505FB5E}" type="presParOf" srcId="{A796EB10-C6C6-480C-8FC5-962A818BCB27}" destId="{65308F46-0F9A-444A-8E49-0277CA08C7B5}" srcOrd="2" destOrd="0" presId="urn:microsoft.com/office/officeart/2008/layout/LinedList"/>
    <dgm:cxn modelId="{4915CDC4-0F28-4270-983D-DEAC4C5D8991}" type="presParOf" srcId="{A796EB10-C6C6-480C-8FC5-962A818BCB27}" destId="{B5117BBC-6183-4A9C-82B8-2844D2CC9FEC}" srcOrd="3" destOrd="0" presId="urn:microsoft.com/office/officeart/2008/layout/LinedList"/>
    <dgm:cxn modelId="{2385B5AF-B776-4B7A-88D7-1CA6C9D49111}" type="presParOf" srcId="{B5117BBC-6183-4A9C-82B8-2844D2CC9FEC}" destId="{30A3E789-F1BD-483D-A96D-90D55D654286}" srcOrd="0" destOrd="0" presId="urn:microsoft.com/office/officeart/2008/layout/LinedList"/>
    <dgm:cxn modelId="{620F7CDE-AB05-4665-8BB8-63560D35A3D3}" type="presParOf" srcId="{B5117BBC-6183-4A9C-82B8-2844D2CC9FEC}" destId="{9046265A-6041-4364-9A24-BA2C38C966D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0C0532-1EB7-4361-938C-6D443BBA8128}">
      <dsp:nvSpPr>
        <dsp:cNvPr id="0" name=""/>
        <dsp:cNvSpPr/>
      </dsp:nvSpPr>
      <dsp:spPr>
        <a:xfrm>
          <a:off x="0" y="3428"/>
          <a:ext cx="1015603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01209-D365-461A-999E-90737BCE78B1}">
      <dsp:nvSpPr>
        <dsp:cNvPr id="0" name=""/>
        <dsp:cNvSpPr/>
      </dsp:nvSpPr>
      <dsp:spPr>
        <a:xfrm>
          <a:off x="0" y="3428"/>
          <a:ext cx="10156031" cy="1376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16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22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All Scripture is given by inspiration of God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, and is profitable for doctrine, for reproof, for correction, for instruction in righteousness, </a:t>
          </a:r>
          <a:r>
            <a:rPr lang="en-GB" sz="22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17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 that the man of God may be complete, thoroughly equipped for every good work.</a:t>
          </a:r>
          <a:b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2 Timothy 3:16-17 (NKJV)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428"/>
        <a:ext cx="10156031" cy="1376315"/>
      </dsp:txXfrm>
    </dsp:sp>
    <dsp:sp modelId="{65308F46-0F9A-444A-8E49-0277CA08C7B5}">
      <dsp:nvSpPr>
        <dsp:cNvPr id="0" name=""/>
        <dsp:cNvSpPr/>
      </dsp:nvSpPr>
      <dsp:spPr>
        <a:xfrm>
          <a:off x="0" y="1379743"/>
          <a:ext cx="10156031" cy="0"/>
        </a:xfrm>
        <a:prstGeom prst="line">
          <a:avLst/>
        </a:prstGeom>
        <a:solidFill>
          <a:schemeClr val="accent2">
            <a:hueOff val="1493950"/>
            <a:satOff val="-1019"/>
            <a:lumOff val="7842"/>
            <a:alphaOff val="0"/>
          </a:schemeClr>
        </a:solidFill>
        <a:ln w="12700" cap="flat" cmpd="sng" algn="ctr">
          <a:solidFill>
            <a:schemeClr val="accent2">
              <a:hueOff val="1493950"/>
              <a:satOff val="-1019"/>
              <a:lumOff val="78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3E789-F1BD-483D-A96D-90D55D654286}">
      <dsp:nvSpPr>
        <dsp:cNvPr id="0" name=""/>
        <dsp:cNvSpPr/>
      </dsp:nvSpPr>
      <dsp:spPr>
        <a:xfrm>
          <a:off x="0" y="1379743"/>
          <a:ext cx="10146113" cy="3291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 baseline="300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10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 But God has revealed them to us </a:t>
          </a:r>
          <a:r>
            <a:rPr lang="en-GB" sz="22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through His Spirit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. For the Spirit searches all things, yes, the deep things of God. </a:t>
          </a:r>
          <a:r>
            <a:rPr lang="en-GB" sz="22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11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 For what man knows the things of a man except the spirit of the man which is in him? Even so no one knows the things of God except the Spirit of God. </a:t>
          </a:r>
          <a:r>
            <a:rPr lang="en-GB" sz="22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12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 Now we have received, not the spirit of the world, </a:t>
          </a:r>
          <a:r>
            <a:rPr lang="en-GB" sz="22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but the Spirit who is from God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, that we might know the things that have been freely given to us by God. </a:t>
          </a:r>
          <a:r>
            <a:rPr lang="en-GB" sz="22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13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22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These things we also speak, not in words which man’s wisdom teaches but which the Holy Spirit teaches, comparing spiritual things with spiritual</a:t>
          </a:r>
          <a:r>
            <a:rPr lang="en-GB" sz="22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1 Corinthians 2:10-13 (NKJV)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379743"/>
        <a:ext cx="10146113" cy="32912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F854E-20E3-47A2-BAB5-D29B7AA7C0DE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DF8C2-5062-43D6-82AD-933A30317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8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97EF-E434-4C1D-A5F0-78840F7F0B9B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1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0CA4-CB3A-41D5-8A71-75CEA3084E9C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0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90D1-BE82-4F82-A2AD-95ACE33FD198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6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83296-54FD-43C9-A90B-8FED6E45F4A7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5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10DC-BCBF-4CF1-B57B-48C1A0843522}" type="datetime1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86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5DBD-4E1A-43EB-91E4-484330226D9B}" type="datetime1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09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0BA-9357-4D60-84C1-4402FE379B0E}" type="datetime1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7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E431-E1FD-4073-9903-3010489642B0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0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EF3A-E23C-43B8-95E7-D97AB1ADE2D9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8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BDD8F-7701-4E61-8A60-ED42F3FB9619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4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4DCA-D2C5-4A91-9DBC-A124163496AD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5D394A86-B5E0-4C44-991C-B84FCBD263AC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Majola K (HS Series 2024)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antique-bible-bible-study-book-356091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CE6CDF-ADB7-468C-85C9-B20A076F3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9EA3C6-5BB9-4426-BF58-2B808502F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0A35E7-9EF6-40E1-A6C5-0B6D3D724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1600"/>
            <a:ext cx="10553700" cy="411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A6BA0-6EB6-3DD0-BED3-C3FA6DCDD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9319" y="1391884"/>
            <a:ext cx="4074381" cy="186404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2500" dirty="0"/>
              <a:t>The Holy Spirit and the Word</a:t>
            </a:r>
            <a:br>
              <a:rPr lang="en-GB" sz="2500" dirty="0"/>
            </a:br>
            <a:br>
              <a:rPr lang="en-GB" sz="2500" dirty="0"/>
            </a:br>
            <a:r>
              <a:rPr lang="en-GB" sz="2500" dirty="0"/>
              <a:t>Thursday Bible Classes</a:t>
            </a:r>
            <a:endParaRPr lang="en-US" sz="2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4C3B54-3A9E-D4AF-2F9C-4767A9244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8209" y="4513811"/>
            <a:ext cx="3276600" cy="952305"/>
          </a:xfrm>
        </p:spPr>
        <p:txBody>
          <a:bodyPr>
            <a:normAutofit/>
          </a:bodyPr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Majola K</a:t>
            </a:r>
          </a:p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31 October 2024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9C3688-B877-0D94-2CFD-20DB19DD4E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16" r="6002" b="2"/>
          <a:stretch/>
        </p:blipFill>
        <p:spPr>
          <a:xfrm>
            <a:off x="20" y="1371600"/>
            <a:ext cx="5676880" cy="41148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6604C-69D3-CE6B-BD7F-CDC2934E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2460661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D496F58-731B-4833-93F9-53192FC21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5B3A3C-971D-4F24-9512-C9E4590CA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804" y="-5040"/>
            <a:ext cx="6477000" cy="2074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D7EA93-092D-8625-0A69-BF658FA60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173" y="494639"/>
            <a:ext cx="4878727" cy="1075123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Proposition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C968C-CEB0-C14D-554E-A53A4AF8E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0288" y="685800"/>
            <a:ext cx="5231219" cy="55088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Holy Spirit convicts, converts and sanctifies a person by the Word of God which is the instrument. 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7C85DA-342E-2A8F-20A7-6B9C3C62E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324" r="5534" b="1"/>
          <a:stretch/>
        </p:blipFill>
        <p:spPr>
          <a:xfrm>
            <a:off x="1" y="2064470"/>
            <a:ext cx="6477000" cy="341696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9DD6C-588B-3890-4FC9-4E4B2FE1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3524819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D496F58-731B-4833-93F9-53192FC21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5B3A3C-971D-4F24-9512-C9E4590CA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8298" y="-5040"/>
            <a:ext cx="10553702" cy="2062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345C23-F1AB-B10A-7423-3EDC0241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488619"/>
            <a:ext cx="4876800" cy="1075123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The Holy Spirit is Alive and Active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354B2-EC5E-5A20-48DA-316562630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47" y="2137144"/>
            <a:ext cx="11170933" cy="4057515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Nevertheless I tell you the truth. It is to your advantage that I go away; for if I do not go away, the Helper will not come to you; but if I depart, I will send Him to you.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when He has come,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will convict the world of sin, and of righteousness, and of judgment: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of sin, because they do not believe in Me;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of righteousness, because I go to My Father and you see Me no more;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of judgment, because the ruler of this world is judged.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“I still have many things to say to you, but you cannot bear them now.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when He, the Spirit of truth, has come, He will guide you into all truth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for He will not speak on His own authority, but whatever He hears He will speak; and He will tell you things to come.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John 16:7-13 (NKJV)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Hand reaching out to sun">
            <a:extLst>
              <a:ext uri="{FF2B5EF4-FFF2-40B4-BE49-F238E27FC236}">
                <a16:creationId xmlns:a16="http://schemas.microsoft.com/office/drawing/2014/main" id="{3ABEB780-4858-D064-08C1-0BEB1B4CEA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062"/>
          <a:stretch/>
        </p:blipFill>
        <p:spPr>
          <a:xfrm>
            <a:off x="8953499" y="-5040"/>
            <a:ext cx="3242305" cy="206243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3FB31-D8CC-E283-DB5C-606EE193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254237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5985DA6E-9744-43B5-B516-200B586EE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CF494AD-371C-4987-843F-FA145E5B1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553700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7F7352-F197-9A06-9991-8FD356092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170121"/>
            <a:ext cx="10156031" cy="1201479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3600" dirty="0"/>
              <a:t>The Holy Spirit uses the word to accomplish the work of conversion</a:t>
            </a: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CDB0B-2A06-A740-4049-7DDCD777C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Majola K (HS Series 2024)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A50518-D2B2-097D-3B2F-1C630CF3C5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590652"/>
              </p:ext>
            </p:extLst>
          </p:nvPr>
        </p:nvGraphicFramePr>
        <p:xfrm>
          <a:off x="397667" y="1594884"/>
          <a:ext cx="10156031" cy="4674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8846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ABA077-5650-4194-91A9-0181927D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4E7FFF-D33D-499B-85BF-6EBA5D5FB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1402E7-5138-4B04-AA6B-9B61E652E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57400"/>
            <a:ext cx="11398728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FFDA1-3216-3B4F-D77E-DEA2FFDF6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186" y="460661"/>
            <a:ext cx="9040687" cy="1136072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Proposition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F9FE8-A80F-6801-01D3-4DB57CF18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1" y="2264735"/>
            <a:ext cx="6698512" cy="390225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Major Premise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If a person and the instrument perform the same task, The Person works with the instrument.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GB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Everything the Holy Spirit (Person) does, the word (Instrument) is doing it!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A7D152A0-E2D0-F011-1551-EE896EBD0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1643" y="2748404"/>
            <a:ext cx="3418587" cy="341858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411C-F3E8-EFEC-EC95-6FA2F415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2257031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4" y="2411275"/>
            <a:ext cx="5187803" cy="344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baseline="30000" dirty="0"/>
              <a:t>3</a:t>
            </a:r>
            <a:r>
              <a:rPr lang="en-GB" b="1" dirty="0"/>
              <a:t> Jesus answered and said to him, “Most assuredly, I say to you, unless one is </a:t>
            </a:r>
            <a:r>
              <a:rPr lang="en-GB" b="1" dirty="0">
                <a:solidFill>
                  <a:srgbClr val="FF0000"/>
                </a:solidFill>
              </a:rPr>
              <a:t>born again</a:t>
            </a:r>
            <a:r>
              <a:rPr lang="en-GB" b="1" dirty="0"/>
              <a:t>, he cannot see the kingdom of God.” </a:t>
            </a:r>
            <a:r>
              <a:rPr lang="en-GB" b="1" baseline="30000" dirty="0"/>
              <a:t>4</a:t>
            </a:r>
            <a:r>
              <a:rPr lang="en-GB" b="1" dirty="0"/>
              <a:t> Nicodemus said to Him, “How can a man be born when he is old? Can he enter a second time into his mother’s womb and be born?” </a:t>
            </a:r>
            <a:r>
              <a:rPr lang="en-GB" b="1" baseline="30000" dirty="0"/>
              <a:t>5</a:t>
            </a:r>
            <a:r>
              <a:rPr lang="en-GB" b="1" dirty="0"/>
              <a:t> Jesus answered, “Most assuredly, I say to you, </a:t>
            </a: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unless one is born of water and the Spirit</a:t>
            </a:r>
            <a:r>
              <a:rPr lang="en-GB" b="1" dirty="0"/>
              <a:t>, he cannot enter the kingdom of God.</a:t>
            </a:r>
            <a:br>
              <a:rPr lang="en-GB" b="1" dirty="0"/>
            </a:br>
            <a:r>
              <a:rPr lang="en-GB" b="1" dirty="0"/>
              <a:t>John 3:3-5 (NKJV)</a:t>
            </a:r>
            <a:endParaRPr lang="en-US" b="1" dirty="0"/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096" y="2411275"/>
            <a:ext cx="5023384" cy="344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Since you have purified your souls in obeying the truth through the Spirit in sincere love of the brethren, love one another fervently with a pure heart,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having been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born again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not of corruptible seed but incorruptible, 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the word of God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which lives and abides forever,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 Peter 1:22-23 (NKJV)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E7C5A-4DBE-8D11-D452-05CD7B58B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2245879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4" y="2411275"/>
            <a:ext cx="5187803" cy="344125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For the </a:t>
            </a:r>
            <a:r>
              <a:rPr lang="en-GB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 of the Spirit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of life in Christ Jesus has made me </a:t>
            </a:r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from the law of sin and death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Romans 8:2 (NKJV)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096" y="2411275"/>
            <a:ext cx="5023384" cy="344125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But God be thanked that though you were slaves of sin,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 you obeyed from the heart that form of doctrine to which you were delivered.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having been </a:t>
            </a:r>
            <a:r>
              <a:rPr lang="en-GB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free from sin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you became slaves of righteousness.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Romans 6:17-18 (NKJV)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4A48BF-E9FD-F79F-5074-E08D9CD27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784756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4" y="2411275"/>
            <a:ext cx="5187803" cy="344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The Spirit Himself </a:t>
            </a:r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bears witness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with our spirit that </a:t>
            </a:r>
            <a:r>
              <a:rPr lang="en-GB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children of God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Romans 8:16 (NKJV)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096" y="2411275"/>
            <a:ext cx="5023384" cy="344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But whoever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keeps His word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truly the love of God is perfected in him. </a:t>
            </a:r>
            <a:r>
              <a:rPr lang="en-GB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this we know that we are in Him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 John 2:5 (NKJV)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ED0D29-5C57-7CC8-94F3-DFF0BA2C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1282592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4" y="2411275"/>
            <a:ext cx="5187803" cy="344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11 And such were some of you.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you were washed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, but you were sanctified, but you were justified in the name of the Lord Jesus and by the Spirit of our God.1 Corinthians 6:11 (NKJV)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096" y="2411275"/>
            <a:ext cx="5023384" cy="344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that He might sanctify and cleanse her with the </a:t>
            </a:r>
            <a:r>
              <a:rPr lang="en-GB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 of water by the word,</a:t>
            </a:r>
            <a:br>
              <a:rPr lang="en-GB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Ephesians 5:26 (NKJV)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FAF98A-7E34-4350-1516-288DF951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273072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4" y="2411275"/>
            <a:ext cx="5187803" cy="344125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11 And such were some of you. But you were washed,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you were sanctified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, but you were justified in the name of the Lord Jesus and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the Spirit of our God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1 Corinthians 6:11 (NKJV)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096" y="2411275"/>
            <a:ext cx="5023384" cy="344125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en-GB" sz="44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Sanctify</a:t>
            </a:r>
            <a:r>
              <a:rPr lang="en-GB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 them by Your truth. </a:t>
            </a:r>
            <a:r>
              <a:rPr lang="en-GB" sz="44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word is truth.</a:t>
            </a:r>
          </a:p>
          <a:p>
            <a:pPr marL="0" indent="0" algn="ctr">
              <a:buNone/>
            </a:pPr>
            <a:r>
              <a:rPr lang="en-GB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John 17:17 (NKJV)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45D819-119E-BF39-ADE6-87E61476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3844345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4" y="2411275"/>
            <a:ext cx="5187803" cy="344125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16 that He would grant you, according to the riches of His glory,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strengthened with might through His Spirit 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in the inner man,</a:t>
            </a:r>
          </a:p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Ephesians 3:16 (NKJV)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096" y="2411275"/>
            <a:ext cx="5023384" cy="344125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32 “So now, brethren,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commend you to God and to the word of His grace, which is able to build you up 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and give you an inheritance among all those who are sanctified.</a:t>
            </a:r>
          </a:p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Acts 20:32 (NKJV)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20CA37-1578-6DF9-BDEF-71D94094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4123470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5" y="2066813"/>
            <a:ext cx="5187800" cy="43977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that He would grant you, according to the riches of His glory, to be strengthened with might through 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Spirit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the inner man,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that Christ may dwell in your hearts through faith; that you, being rooted and grounded in love,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be able to comprehend with all the saints what is the width and length and depth and height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to know the love of Christ which passes knowledge; that you may be filled with all the fullness of God.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Ephesians 3:16-19 (NKJV)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9680" y="1892595"/>
            <a:ext cx="5187800" cy="419986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how that by revelation He made known to 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 the mystery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 have briefly written already, </a:t>
            </a:r>
            <a:r>
              <a:rPr lang="en-GB" sz="2000" b="1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which, when you read, you may understand my knowledge in the mystery of Christ)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which in other ages was not made known to the sons of men, as it has now been revealed by the Spirit to His holy apostles and prophets: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Ephesians 3:3-5 (NKJV)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38D3D8-AD59-3ED4-2259-40F48253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4163517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EC05-349D-CC69-FC57-33AA65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48" y="183666"/>
            <a:ext cx="9378304" cy="681591"/>
          </a:xfrm>
        </p:spPr>
        <p:txBody>
          <a:bodyPr/>
          <a:lstStyle/>
          <a:p>
            <a:pPr algn="ctr"/>
            <a:r>
              <a:rPr lang="en-GB" dirty="0"/>
              <a:t>Proof texts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EABA7-2AE4-EA2A-06B9-3242649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1491" y="1125239"/>
            <a:ext cx="4529391" cy="68159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06201-4DDD-794F-C2FC-21E5DAD3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05" y="2066813"/>
            <a:ext cx="5187800" cy="43977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But when the kindness and the love of God our Savior toward man appeared, 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not by works of righteousness which we have done, but according to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mercy He saved us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through the washing of regeneration and renewing of the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Holy Spirit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Titus 3:4-5 (NKJV)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9C0-A996-A870-6A0B-EC748C3CD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1125238"/>
            <a:ext cx="4529391" cy="68159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35CC-C4E9-9B3F-BE54-9A0C80C39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9680" y="1892595"/>
            <a:ext cx="5187800" cy="419986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Therefore lay aside all filthiness and overflow of wickedness, and receive with meekness the </a:t>
            </a:r>
            <a:r>
              <a:rPr lang="en-G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implanted word, which is able to save your souls.</a:t>
            </a:r>
            <a:br>
              <a:rPr lang="en-G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James 1:21 (NKJV)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F00ECF-27C2-0471-B843-2D800A70E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1116764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D496F58-731B-4833-93F9-53192FC21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5B3A3C-971D-4F24-9512-C9E4590CA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804" y="-5040"/>
            <a:ext cx="6477000" cy="2074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684189-6FA5-2A72-785B-4E37FA2E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26" y="244799"/>
            <a:ext cx="6010940" cy="1574802"/>
          </a:xfrm>
        </p:spPr>
        <p:txBody>
          <a:bodyPr>
            <a:normAutofit/>
          </a:bodyPr>
          <a:lstStyle/>
          <a:p>
            <a:pPr algn="ctr"/>
            <a:r>
              <a:rPr lang="en-GB" sz="3600" dirty="0"/>
              <a:t>Proposition nailed down!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7A390-BD15-77EB-00FE-BFA78D6AC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4084" y="685800"/>
            <a:ext cx="5390707" cy="55088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And take the helmet of salvation, and the </a:t>
            </a:r>
            <a:r>
              <a:rPr lang="en-GB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sword of the Spirit</a:t>
            </a: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the word of God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Ephesians 6:17 (NKJV)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Metal Sword and shield">
            <a:extLst>
              <a:ext uri="{FF2B5EF4-FFF2-40B4-BE49-F238E27FC236}">
                <a16:creationId xmlns:a16="http://schemas.microsoft.com/office/drawing/2014/main" id="{7EA4BC9D-14F1-14DF-4091-929E9FAB75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34" r="3" b="10337"/>
          <a:stretch/>
        </p:blipFill>
        <p:spPr>
          <a:xfrm>
            <a:off x="1" y="2064470"/>
            <a:ext cx="5909186" cy="341696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8D29C91-12CC-2DF3-D5AD-A0FC01D7B063}"/>
              </a:ext>
            </a:extLst>
          </p:cNvPr>
          <p:cNvSpPr txBox="1">
            <a:spLocks/>
          </p:cNvSpPr>
          <p:nvPr/>
        </p:nvSpPr>
        <p:spPr>
          <a:xfrm>
            <a:off x="6620279" y="663341"/>
            <a:ext cx="5390707" cy="52058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12 For </a:t>
            </a:r>
            <a:r>
              <a:rPr lang="en-GB" sz="4000" b="1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word of God 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is living and powerful, and sharper than any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two-edged sword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, piercing even to the division of soul and spirit, and of joints and marrow, and is a</a:t>
            </a:r>
            <a:r>
              <a:rPr lang="en-GB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discerner of the thoughts and intents of the heart</a:t>
            </a:r>
            <a:endParaRPr lang="en-GB" sz="40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Hebrews 4:12 (NKJV)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0645692-637F-1527-DF8F-4D813B7A8913}"/>
              </a:ext>
            </a:extLst>
          </p:cNvPr>
          <p:cNvSpPr txBox="1">
            <a:spLocks/>
          </p:cNvSpPr>
          <p:nvPr/>
        </p:nvSpPr>
        <p:spPr>
          <a:xfrm>
            <a:off x="6559393" y="402852"/>
            <a:ext cx="5390707" cy="633640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26 Likewise the Spirit also helps in our weaknesses. For we do not know what we should pray for as we ought, but the </a:t>
            </a:r>
            <a:r>
              <a:rPr lang="en-GB" sz="4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Spirit Himself makes intercession for us with groanings which cannot be uttered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. 27 Now </a:t>
            </a:r>
            <a:r>
              <a:rPr lang="en-GB" sz="4000" b="1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who searches the hearts knows 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what the mind of the Spirit is, because He makes intercession for the saints according to the will of God.</a:t>
            </a:r>
          </a:p>
          <a:p>
            <a:pPr marL="0" indent="0" algn="ctr">
              <a:buNone/>
            </a:pP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Romans 8:26-27 (NKJV)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6B37D5-1F51-4A18-1037-B4752CCE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7385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44DFB53-C7FE-4BC7-BA96-83262BE09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F0AF269D-B0BB-1437-3ED6-14AB412AF3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134"/>
          <a:stretch/>
        </p:blipFill>
        <p:spPr>
          <a:xfrm>
            <a:off x="20" y="10"/>
            <a:ext cx="12191980" cy="68664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DFC97F8-3858-45EA-B4AE-B3D6F8D71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38400"/>
            <a:ext cx="12191999" cy="443120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6000">
                <a:srgbClr val="000000">
                  <a:alpha val="53000"/>
                </a:srgbClr>
              </a:gs>
              <a:gs pos="100000">
                <a:srgbClr val="000000">
                  <a:alpha val="67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FCA6F-A611-26D6-26AA-B5FA1530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748407"/>
            <a:ext cx="5748482" cy="249213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9600" dirty="0">
                <a:solidFill>
                  <a:srgbClr val="FFFFFF"/>
                </a:solidFill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B71B9-7807-0CFE-2704-88CA79F28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0" y="5395117"/>
            <a:ext cx="5748482" cy="77708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1600" cap="all" spc="200" dirty="0">
                <a:solidFill>
                  <a:srgbClr val="FFFFFF"/>
                </a:solidFill>
              </a:rPr>
              <a:t>The End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3FBBB-9E02-0009-6F60-2AE821C0F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 (HS Series 2024)</a:t>
            </a:r>
          </a:p>
        </p:txBody>
      </p:sp>
    </p:spTree>
    <p:extLst>
      <p:ext uri="{BB962C8B-B14F-4D97-AF65-F5344CB8AC3E}">
        <p14:creationId xmlns:p14="http://schemas.microsoft.com/office/powerpoint/2010/main" val="2891306848"/>
      </p:ext>
    </p:extLst>
  </p:cSld>
  <p:clrMapOvr>
    <a:masterClrMapping/>
  </p:clrMapOvr>
</p:sld>
</file>

<file path=ppt/theme/theme1.xml><?xml version="1.0" encoding="utf-8"?>
<a:theme xmlns:a="http://schemas.openxmlformats.org/drawingml/2006/main" name="EncaseVTI">
  <a:themeElements>
    <a:clrScheme name="AnalogousFromRegularSeedRightStep">
      <a:dk1>
        <a:srgbClr val="000000"/>
      </a:dk1>
      <a:lt1>
        <a:srgbClr val="FFFFFF"/>
      </a:lt1>
      <a:dk2>
        <a:srgbClr val="301D1B"/>
      </a:dk2>
      <a:lt2>
        <a:srgbClr val="F3F1F0"/>
      </a:lt2>
      <a:accent1>
        <a:srgbClr val="23B0C5"/>
      </a:accent1>
      <a:accent2>
        <a:srgbClr val="176DD5"/>
      </a:accent2>
      <a:accent3>
        <a:srgbClr val="2D34E7"/>
      </a:accent3>
      <a:accent4>
        <a:srgbClr val="5F17D5"/>
      </a:accent4>
      <a:accent5>
        <a:srgbClr val="C029E7"/>
      </a:accent5>
      <a:accent6>
        <a:srgbClr val="D517AC"/>
      </a:accent6>
      <a:hlink>
        <a:srgbClr val="BF503F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1523</Words>
  <Application>Microsoft Office PowerPoint</Application>
  <PresentationFormat>Widescreen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Avenir Next LT Pro</vt:lpstr>
      <vt:lpstr>Avenir Next LT Pro Light</vt:lpstr>
      <vt:lpstr>Wingdings</vt:lpstr>
      <vt:lpstr>EncaseVTI</vt:lpstr>
      <vt:lpstr>The Holy Spirit and the Word  Thursday Bible Classes</vt:lpstr>
      <vt:lpstr>Proposition</vt:lpstr>
      <vt:lpstr>The Holy Spirit is Alive and Active</vt:lpstr>
      <vt:lpstr>The Holy Spirit uses the word to accomplish the work of conversion</vt:lpstr>
      <vt:lpstr>Proposition</vt:lpstr>
      <vt:lpstr>Proof texts</vt:lpstr>
      <vt:lpstr>Proof texts</vt:lpstr>
      <vt:lpstr>Proof texts</vt:lpstr>
      <vt:lpstr>Proof texts</vt:lpstr>
      <vt:lpstr>Proof texts</vt:lpstr>
      <vt:lpstr>Proof texts</vt:lpstr>
      <vt:lpstr>Proof texts</vt:lpstr>
      <vt:lpstr>Proof texts</vt:lpstr>
      <vt:lpstr>Proposition nailed down!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Majola K</dc:creator>
  <cp:lastModifiedBy>Khanyile Majola</cp:lastModifiedBy>
  <cp:revision>4</cp:revision>
  <dcterms:created xsi:type="dcterms:W3CDTF">2024-09-03T14:54:21Z</dcterms:created>
  <dcterms:modified xsi:type="dcterms:W3CDTF">2024-10-31T16:22:43Z</dcterms:modified>
</cp:coreProperties>
</file>